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5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0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6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8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2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5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2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06AD-706E-4014-AE14-90C4DC13F8B4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6899-A872-4A05-8FE1-241447DEF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>
            <a:off x="1528763" y="342900"/>
            <a:ext cx="9672637" cy="2386013"/>
          </a:xfrm>
          <a:prstGeom prst="curvedDownArrow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1588" y="171451"/>
            <a:ext cx="10158412" cy="104298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9» Белоглинского района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5888" y="1385887"/>
            <a:ext cx="10244137" cy="31861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мама – читающая страна»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2836" y="5043055"/>
            <a:ext cx="10328564" cy="198639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</a:p>
          <a:p>
            <a:pPr algn="ctr"/>
            <a:r>
              <a:rPr lang="ru-RU" sz="44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«Увлекательное чтение дома»</a:t>
            </a:r>
            <a:endParaRPr lang="ru-RU" sz="4400" b="1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5915891" y="365125"/>
            <a:ext cx="6012873" cy="430385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Книга, может быть наиболее сложное и великое чудо из всех чудес, сотворёнными человеком…</a:t>
            </a:r>
          </a:p>
          <a:p>
            <a:pPr algn="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М. Горький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8658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14638" y="700088"/>
            <a:ext cx="6586537" cy="13557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6050" y="1690688"/>
            <a:ext cx="6715124" cy="20383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Семчина Маргарита – Илона – воспитанница МБДОУ д/с № 9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Чегодай Надежда - мама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414588" y="1345406"/>
            <a:ext cx="3429000" cy="401240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верный,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первый,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лучший друг ребят.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никак нельзя без книжки,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никак нельзя без книжки!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ребята говорят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099">
            <a:off x="6690906" y="1439887"/>
            <a:ext cx="2730300" cy="33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2" y="1427018"/>
            <a:ext cx="5633605" cy="321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7780" y="2868105"/>
            <a:ext cx="5153891" cy="34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3" y="124691"/>
            <a:ext cx="5430982" cy="3934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24691"/>
            <a:ext cx="6026727" cy="2563091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подруга дней ненастных,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в мир красок и теней,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 безмолвием прекрасным,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Уносит в даль от серых дней.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2812473"/>
            <a:ext cx="3519055" cy="3851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026727" y="4336473"/>
            <a:ext cx="5749638" cy="232756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1709" y="4059382"/>
            <a:ext cx="6497782" cy="27986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Укрывшись пылью молчаливо,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Покорно ждёт минуты той,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раскроется учтиво,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 медленно с собой.</a:t>
            </a:r>
          </a:p>
        </p:txBody>
      </p:sp>
    </p:spTree>
    <p:extLst>
      <p:ext uri="{BB962C8B-B14F-4D97-AF65-F5344CB8AC3E}">
        <p14:creationId xmlns:p14="http://schemas.microsoft.com/office/powerpoint/2010/main" val="30631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82691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4031673" y="365124"/>
            <a:ext cx="4585854" cy="496887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читаем разные книги и разные произведения. Но больше всего мы любим читать русские народные сказки.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8607">
            <a:off x="528458" y="951488"/>
            <a:ext cx="3167495" cy="3796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424">
            <a:off x="8648710" y="690094"/>
            <a:ext cx="3142898" cy="30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03964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3588327"/>
            <a:ext cx="4073236" cy="3269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3588327"/>
            <a:ext cx="4114799" cy="32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6582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365125"/>
            <a:ext cx="3560618" cy="667298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1248" y="-324069"/>
            <a:ext cx="3419403" cy="436245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9953" y="365126"/>
            <a:ext cx="4440374" cy="70054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78" y="2218890"/>
            <a:ext cx="3451514" cy="4223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1" y="2227652"/>
            <a:ext cx="3457579" cy="42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535383" y="949446"/>
            <a:ext cx="3075708" cy="473091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начинается с семьи.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в детстве раннем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дверь открыла в книжный мир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Читающая мама.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с утра. В обед – рассказ,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ночь – чудо-сказка.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наполнялся каждый раз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дом теплом и лаской.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на коленках у неё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Сидеть могла часами.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это чтение вдвоём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Признательна я маме.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дарила мне любовь,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Прижав меня руками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вслушиваюсь вновь и вновь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любимый голос мамы.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0956760">
            <a:off x="6073968" y="981838"/>
            <a:ext cx="3796145" cy="40199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88700">
            <a:off x="6775790" y="1250939"/>
            <a:ext cx="33249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 тот волшебный звук,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Исполненный покоя,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хороводе чёрных букв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Рождался мир героев.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наши души тормошил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Сюжетами историй,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 смеялись от души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плакали от горя...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было ясно: хочешь стать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и великой –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«Читать» должно быть как «дышать»,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жизнь пуста без книги.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эта память детских 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мне живет упрямо,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мой читательский билет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выписала мама.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Бокова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284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2021-03-30T17:54:48Z</dcterms:created>
  <dcterms:modified xsi:type="dcterms:W3CDTF">2021-03-31T15:06:50Z</dcterms:modified>
</cp:coreProperties>
</file>